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729310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356882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556303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2843357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662817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2660409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651836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08120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3849642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2130947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2967111F-5744-406A-AD40-135CECCBD1B9}" type="datetimeFigureOut">
              <a:rPr lang="es-MX" smtClean="0"/>
              <a:t>12/10/2016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F1663E6-F22B-4AA8-ACE2-4BD742ABFD0A}" type="slidenum">
              <a:rPr lang="es-MX" smtClean="0"/>
              <a:t>‹Nº›</a:t>
            </a:fld>
            <a:endParaRPr lang="es-MX"/>
          </a:p>
        </p:txBody>
      </p:sp>
    </p:spTree>
    <p:extLst>
      <p:ext uri="{BB962C8B-B14F-4D97-AF65-F5344CB8AC3E}">
        <p14:creationId xmlns:p14="http://schemas.microsoft.com/office/powerpoint/2010/main" val="136081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67111F-5744-406A-AD40-135CECCBD1B9}" type="datetimeFigureOut">
              <a:rPr lang="es-MX" smtClean="0"/>
              <a:t>12/10/2016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1663E6-F22B-4AA8-ACE2-4BD742ABFD0A}" type="slidenum">
              <a:rPr lang="es-MX" smtClean="0"/>
              <a:t>‹Nº›</a:t>
            </a:fld>
            <a:endParaRPr lang="es-MX"/>
          </a:p>
        </p:txBody>
      </p:sp>
    </p:spTree>
    <p:extLst>
      <p:ext uri="{BB962C8B-B14F-4D97-AF65-F5344CB8AC3E}">
        <p14:creationId xmlns:p14="http://schemas.microsoft.com/office/powerpoint/2010/main" val="1544935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096150"/>
            <a:ext cx="7772400" cy="1470025"/>
          </a:xfrm>
        </p:spPr>
        <p:txBody>
          <a:bodyPr/>
          <a:lstStyle/>
          <a:p>
            <a:r>
              <a:rPr lang="es-MX" dirty="0" smtClean="0"/>
              <a:t>Escuela Superior De Actopan</a:t>
            </a:r>
            <a:br>
              <a:rPr lang="es-MX" dirty="0" smtClean="0"/>
            </a:br>
            <a:r>
              <a:rPr lang="es-MX" dirty="0" smtClean="0"/>
              <a:t>Licenciatura en Psicología.</a:t>
            </a:r>
            <a:endParaRPr lang="es-MX" dirty="0"/>
          </a:p>
        </p:txBody>
      </p:sp>
      <p:sp>
        <p:nvSpPr>
          <p:cNvPr id="3" name="2 Subtítulo"/>
          <p:cNvSpPr>
            <a:spLocks noGrp="1"/>
          </p:cNvSpPr>
          <p:nvPr>
            <p:ph type="subTitle" idx="1"/>
          </p:nvPr>
        </p:nvSpPr>
        <p:spPr>
          <a:xfrm>
            <a:off x="1331640" y="3789040"/>
            <a:ext cx="6400800" cy="1944216"/>
          </a:xfrm>
        </p:spPr>
        <p:txBody>
          <a:bodyPr>
            <a:normAutofit fontScale="85000" lnSpcReduction="10000"/>
          </a:bodyPr>
          <a:lstStyle/>
          <a:p>
            <a:r>
              <a:rPr lang="es-MX" b="1" dirty="0" smtClean="0">
                <a:solidFill>
                  <a:schemeClr val="tx1"/>
                </a:solidFill>
              </a:rPr>
              <a:t>Mapa conceptual:  </a:t>
            </a:r>
            <a:r>
              <a:rPr lang="es-MX" dirty="0" smtClean="0">
                <a:solidFill>
                  <a:schemeClr val="tx1"/>
                </a:solidFill>
              </a:rPr>
              <a:t>Estudios correlacionales</a:t>
            </a:r>
          </a:p>
          <a:p>
            <a:r>
              <a:rPr lang="es-MX" b="1" dirty="0" smtClean="0">
                <a:solidFill>
                  <a:schemeClr val="tx1"/>
                </a:solidFill>
              </a:rPr>
              <a:t>Asignaturas: </a:t>
            </a:r>
            <a:r>
              <a:rPr lang="es-MX" dirty="0" smtClean="0">
                <a:solidFill>
                  <a:schemeClr val="tx1"/>
                </a:solidFill>
              </a:rPr>
              <a:t>Seminario de Tesis I.</a:t>
            </a:r>
            <a:endParaRPr lang="es-MX" b="1" dirty="0" smtClean="0">
              <a:solidFill>
                <a:schemeClr val="tx1"/>
              </a:solidFill>
            </a:endParaRPr>
          </a:p>
          <a:p>
            <a:r>
              <a:rPr lang="es-MX" b="1" dirty="0" smtClean="0">
                <a:solidFill>
                  <a:schemeClr val="tx1"/>
                </a:solidFill>
              </a:rPr>
              <a:t>Autor: </a:t>
            </a:r>
            <a:r>
              <a:rPr lang="es-MX" dirty="0" smtClean="0">
                <a:solidFill>
                  <a:schemeClr val="tx1"/>
                </a:solidFill>
              </a:rPr>
              <a:t>Mtro. Jorge Armando Moctezuma </a:t>
            </a:r>
            <a:r>
              <a:rPr lang="es-MX" dirty="0" smtClean="0">
                <a:solidFill>
                  <a:schemeClr val="tx1"/>
                </a:solidFill>
              </a:rPr>
              <a:t>Plata</a:t>
            </a:r>
            <a:endParaRPr lang="es-MX" b="1" dirty="0" smtClean="0">
              <a:solidFill>
                <a:schemeClr val="tx1"/>
              </a:solidFill>
            </a:endParaRPr>
          </a:p>
        </p:txBody>
      </p:sp>
      <p:pic>
        <p:nvPicPr>
          <p:cNvPr id="1026" name="Picture 2" descr="Resultado de imagen para uaeh"/>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63888" y="0"/>
            <a:ext cx="1184984" cy="1448314"/>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2788228" y="1448314"/>
            <a:ext cx="2880320" cy="646331"/>
          </a:xfrm>
          <a:prstGeom prst="rect">
            <a:avLst/>
          </a:prstGeom>
          <a:noFill/>
        </p:spPr>
        <p:txBody>
          <a:bodyPr wrap="square" rtlCol="0">
            <a:spAutoFit/>
          </a:bodyPr>
          <a:lstStyle/>
          <a:p>
            <a:pPr algn="ctr"/>
            <a:r>
              <a:rPr lang="es-MX" dirty="0" smtClean="0"/>
              <a:t>Universidad Autónoma del Estado de Hidalgo</a:t>
            </a:r>
            <a:endParaRPr lang="es-MX" dirty="0"/>
          </a:p>
        </p:txBody>
      </p:sp>
    </p:spTree>
    <p:extLst>
      <p:ext uri="{BB962C8B-B14F-4D97-AF65-F5344CB8AC3E}">
        <p14:creationId xmlns:p14="http://schemas.microsoft.com/office/powerpoint/2010/main" val="395230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82666" y="548680"/>
            <a:ext cx="8229600" cy="4133056"/>
          </a:xfrm>
        </p:spPr>
        <p:txBody>
          <a:bodyPr>
            <a:normAutofit fontScale="92500" lnSpcReduction="10000"/>
          </a:bodyPr>
          <a:lstStyle/>
          <a:p>
            <a:pPr marL="0" indent="0">
              <a:buNone/>
            </a:pPr>
            <a:r>
              <a:rPr lang="es-MX" b="1" dirty="0" smtClean="0"/>
              <a:t>Resumen</a:t>
            </a:r>
          </a:p>
          <a:p>
            <a:pPr marL="0" indent="0">
              <a:buNone/>
            </a:pPr>
            <a:endParaRPr lang="es-MX" b="1" dirty="0" smtClean="0"/>
          </a:p>
          <a:p>
            <a:pPr marL="0" indent="0" algn="just">
              <a:buNone/>
            </a:pPr>
            <a:r>
              <a:rPr lang="es-MX" dirty="0" smtClean="0"/>
              <a:t>Los </a:t>
            </a:r>
            <a:r>
              <a:rPr lang="es-MX" dirty="0"/>
              <a:t>estudios correlacionales se realizan para  encontrar vinculación entre variables, con la intención de poder observar como la presencia de ciertos eventos pueden estar vinculados en la existencia de un fenómeno determinado, esto ayuda a identificar las variables que tiene mayor peso en una realidad.</a:t>
            </a:r>
          </a:p>
          <a:p>
            <a:endParaRPr lang="es-MX" dirty="0"/>
          </a:p>
        </p:txBody>
      </p:sp>
      <p:sp>
        <p:nvSpPr>
          <p:cNvPr id="4" name="1 Título"/>
          <p:cNvSpPr txBox="1">
            <a:spLocks/>
          </p:cNvSpPr>
          <p:nvPr/>
        </p:nvSpPr>
        <p:spPr>
          <a:xfrm>
            <a:off x="350297" y="4734272"/>
            <a:ext cx="8229600" cy="1143000"/>
          </a:xfrm>
          <a:prstGeom prst="rect">
            <a:avLst/>
          </a:prstGeom>
        </p:spPr>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s-MX" b="1" dirty="0" smtClean="0"/>
              <a:t>Palabras claves: </a:t>
            </a:r>
          </a:p>
          <a:p>
            <a:pPr algn="l"/>
            <a:endParaRPr lang="es-MX" b="1" dirty="0" smtClean="0"/>
          </a:p>
          <a:p>
            <a:pPr algn="l"/>
            <a:r>
              <a:rPr lang="es-MX" dirty="0" smtClean="0"/>
              <a:t>Variables, relación, correlación</a:t>
            </a:r>
            <a:endParaRPr lang="es-MX" b="1" dirty="0"/>
          </a:p>
        </p:txBody>
      </p:sp>
    </p:spTree>
    <p:extLst>
      <p:ext uri="{BB962C8B-B14F-4D97-AF65-F5344CB8AC3E}">
        <p14:creationId xmlns:p14="http://schemas.microsoft.com/office/powerpoint/2010/main" val="654311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71276"/>
            <a:ext cx="9144000" cy="6115448"/>
          </a:xfrm>
          <a:prstGeom prst="rect">
            <a:avLst/>
          </a:prstGeom>
        </p:spPr>
      </p:pic>
    </p:spTree>
    <p:extLst>
      <p:ext uri="{BB962C8B-B14F-4D97-AF65-F5344CB8AC3E}">
        <p14:creationId xmlns:p14="http://schemas.microsoft.com/office/powerpoint/2010/main" val="25142738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dirty="0" smtClean="0"/>
              <a:t>Referencias</a:t>
            </a:r>
            <a:endParaRPr lang="es-MX" dirty="0"/>
          </a:p>
        </p:txBody>
      </p:sp>
      <p:sp>
        <p:nvSpPr>
          <p:cNvPr id="3" name="2 Marcador de contenido"/>
          <p:cNvSpPr>
            <a:spLocks noGrp="1"/>
          </p:cNvSpPr>
          <p:nvPr>
            <p:ph idx="1"/>
          </p:nvPr>
        </p:nvSpPr>
        <p:spPr/>
        <p:txBody>
          <a:bodyPr/>
          <a:lstStyle/>
          <a:p>
            <a:pPr lvl="0"/>
            <a:r>
              <a:rPr lang="es-MX" dirty="0" err="1" smtClean="0"/>
              <a:t>Sampieri</a:t>
            </a:r>
            <a:r>
              <a:rPr lang="es-MX" dirty="0" smtClean="0"/>
              <a:t>, R., </a:t>
            </a:r>
            <a:r>
              <a:rPr lang="es-MX" dirty="0" err="1" smtClean="0"/>
              <a:t>Fernandez</a:t>
            </a:r>
            <a:r>
              <a:rPr lang="es-MX" dirty="0" smtClean="0"/>
              <a:t>, C. y Baptista, P. (2010) </a:t>
            </a:r>
            <a:r>
              <a:rPr lang="es-MX" i="1" dirty="0" smtClean="0"/>
              <a:t>Metodología de la investigación.</a:t>
            </a:r>
            <a:r>
              <a:rPr lang="es-MX" dirty="0" smtClean="0"/>
              <a:t> (5º ed.) México: </a:t>
            </a:r>
            <a:r>
              <a:rPr lang="es-MX" dirty="0" err="1" smtClean="0"/>
              <a:t>Mcgrawhill</a:t>
            </a:r>
            <a:endParaRPr lang="es-MX" dirty="0"/>
          </a:p>
        </p:txBody>
      </p:sp>
    </p:spTree>
    <p:extLst>
      <p:ext uri="{BB962C8B-B14F-4D97-AF65-F5344CB8AC3E}">
        <p14:creationId xmlns:p14="http://schemas.microsoft.com/office/powerpoint/2010/main" val="1499945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ctr">
              <a:buNone/>
            </a:pPr>
            <a:r>
              <a:rPr lang="es-MX" dirty="0" smtClean="0"/>
              <a:t>Material desarrollado en </a:t>
            </a:r>
          </a:p>
          <a:p>
            <a:pPr marL="0" indent="0" algn="ctr">
              <a:buNone/>
            </a:pPr>
            <a:r>
              <a:rPr lang="es-MX" dirty="0" smtClean="0"/>
              <a:t>Escuela Superior de Actopan</a:t>
            </a:r>
          </a:p>
          <a:p>
            <a:pPr marL="0" indent="0" algn="ctr">
              <a:buNone/>
            </a:pPr>
            <a:endParaRPr lang="es-MX" dirty="0" smtClean="0"/>
          </a:p>
          <a:p>
            <a:pPr marL="0" indent="0" algn="ctr">
              <a:buNone/>
            </a:pPr>
            <a:r>
              <a:rPr lang="es-MX" dirty="0" smtClean="0"/>
              <a:t>El </a:t>
            </a:r>
            <a:r>
              <a:rPr lang="es-MX" dirty="0" err="1" smtClean="0"/>
              <a:t>Daxtha</a:t>
            </a:r>
            <a:r>
              <a:rPr lang="es-MX" dirty="0" smtClean="0"/>
              <a:t>, 42500 Actopan, Hidalgo México</a:t>
            </a:r>
            <a:endParaRPr lang="es-MX" dirty="0"/>
          </a:p>
        </p:txBody>
      </p:sp>
    </p:spTree>
    <p:extLst>
      <p:ext uri="{BB962C8B-B14F-4D97-AF65-F5344CB8AC3E}">
        <p14:creationId xmlns:p14="http://schemas.microsoft.com/office/powerpoint/2010/main" val="545089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131</Words>
  <Application>Microsoft Office PowerPoint</Application>
  <PresentationFormat>Presentación en pantalla (4:3)</PresentationFormat>
  <Paragraphs>17</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Escuela Superior De Actopan Licenciatura en Psicología.</vt:lpstr>
      <vt:lpstr>Presentación de PowerPoint</vt:lpstr>
      <vt:lpstr>Presentación de PowerPoint</vt:lpstr>
      <vt:lpstr>Referencias</vt:lpstr>
      <vt:lpstr>Presentación de PowerPoint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Superior De Actopan Licenciatura en Psicología.</dc:title>
  <dc:creator>TKD</dc:creator>
  <cp:lastModifiedBy>ACER</cp:lastModifiedBy>
  <cp:revision>5</cp:revision>
  <dcterms:created xsi:type="dcterms:W3CDTF">2016-10-12T14:32:40Z</dcterms:created>
  <dcterms:modified xsi:type="dcterms:W3CDTF">2016-10-12T16:25:57Z</dcterms:modified>
</cp:coreProperties>
</file>